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9906000" cy="6858000" type="A4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0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85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95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0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2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49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02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54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2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8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5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CB2F6-0ADD-4A32-93BE-CC72D33B35E8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7D8A-8BBB-438E-B0F4-30B054E57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35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_________Microsoft_Word_97_2003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_________Microsoft_Word_97_20032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Народные средства от ожог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022" y="4704345"/>
            <a:ext cx="3104367" cy="215365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583092"/>
              </p:ext>
            </p:extLst>
          </p:nvPr>
        </p:nvGraphicFramePr>
        <p:xfrm>
          <a:off x="77820" y="79677"/>
          <a:ext cx="1429067" cy="103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Документ" r:id="rId5" imgW="2445480" imgH="1882800" progId="Word.Document.8">
                  <p:embed/>
                </p:oleObj>
              </mc:Choice>
              <mc:Fallback>
                <p:oleObj name="Документ" r:id="rId5" imgW="2445480" imgH="1882800" progId="Word.Documen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20" y="79677"/>
                        <a:ext cx="1429067" cy="103958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35001">
                            <a:srgbClr val="FFFFFF"/>
                          </a:gs>
                          <a:gs pos="100000">
                            <a:srgbClr val="FFC000"/>
                          </a:gs>
                        </a:gsLst>
                        <a:path path="shape">
                          <a:fillToRect l="50000" t="-80000" r="50000" b="180000"/>
                        </a:path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029" y="1292774"/>
            <a:ext cx="370702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кухне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оставляйте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кухне ребенка одного;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Поверните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ручки кастрюль и сковородок к центральной части плиты, чтобы ребенок не мог их схватить или задеть;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ребенку, как и чем, он может обжечься;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 досягаемости детей: предметы бытовой химии,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алкогольсодержащие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жидкости, острые и режущие предметы, спички, зажигалки, свечки;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Кухонные электроприборы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отключайте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сети сразу же после их использования;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Занавески, тряпки и газеты должны находиться как можно дальше от плиты;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подходите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газовой плите, если на вас легкая развевающаяся одежда, и тем более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подпускайте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плите ребенка в такой одежде.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36083" y="990555"/>
            <a:ext cx="6238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избежать несчастного случая с ребенком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080961" y="1769810"/>
            <a:ext cx="54007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 комнате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Держите ребенка подальше от печек, каминов и других источников открытого огня;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Калориферы разместите так, чтобы ребенок не мог к ним прикоснуться;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Незанятые удлинители не оставляйте включенными в сеть;</a:t>
            </a:r>
          </a:p>
          <a:p>
            <a:pPr algn="just">
              <a:spcAft>
                <a:spcPts val="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Электророзетки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тройники должны быть с предохранительными пластинами, не позволяющими ребенку засунуть пальчики в их отверстия.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23426" y="3805358"/>
            <a:ext cx="55642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 ожоге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можно скорее погрузите обожженное место в чистую холодную воду;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Вызовите скорую помощь (телефон 03);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огонь охватил одежду ребенка, накройте его покрывалом, </a:t>
            </a:r>
            <a:r>
              <a:rPr lang="ru-RU" sz="1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кроме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головы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чтобы погасить пламя;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 в коем случае ничем самостоятельно  не смазывайте место ожога;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к ожогу прилипла одежда, ни в коем случае не пытайтесь ее оторвать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WordArt 3"/>
          <p:cNvSpPr>
            <a:spLocks noChangeArrowheads="1" noChangeShapeType="1" noTextEdit="1"/>
          </p:cNvSpPr>
          <p:nvPr/>
        </p:nvSpPr>
        <p:spPr bwMode="auto">
          <a:xfrm>
            <a:off x="304800" y="5954236"/>
            <a:ext cx="6278530" cy="7420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1400" i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не столько слушает вас, сколько на вас смотрит: </a:t>
            </a:r>
          </a:p>
          <a:p>
            <a:pPr algn="ctr" rtl="0">
              <a:buNone/>
            </a:pPr>
            <a:r>
              <a:rPr lang="ru-RU" sz="1400" i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скорее последует вашему примеру, чем  вашему  совету</a:t>
            </a:r>
            <a:endParaRPr lang="ru-RU" sz="1400" i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1970" y="137803"/>
            <a:ext cx="8422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Главное </a:t>
            </a:r>
            <a:r>
              <a:rPr lang="ru-RU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управление МЧС России </a:t>
            </a:r>
            <a:endParaRPr lang="ru-RU" sz="2400" b="1" dirty="0" smtClean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по </a:t>
            </a:r>
            <a:r>
              <a:rPr lang="ru-RU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Кемеровской </a:t>
            </a:r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области -Кузбассу информирует:</a:t>
            </a:r>
            <a:endParaRPr lang="ru-RU" sz="24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863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583092"/>
              </p:ext>
            </p:extLst>
          </p:nvPr>
        </p:nvGraphicFramePr>
        <p:xfrm>
          <a:off x="77820" y="79677"/>
          <a:ext cx="1429067" cy="103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Документ" r:id="rId4" imgW="2445480" imgH="1882800" progId="Word.Document.8">
                  <p:embed/>
                </p:oleObj>
              </mc:Choice>
              <mc:Fallback>
                <p:oleObj name="Документ" r:id="rId4" imgW="2445480" imgH="1882800" progId="Word.Documen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20" y="79677"/>
                        <a:ext cx="1429067" cy="103958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35001">
                            <a:srgbClr val="FFFFFF"/>
                          </a:gs>
                          <a:gs pos="100000">
                            <a:srgbClr val="FFC000"/>
                          </a:gs>
                        </a:gsLst>
                        <a:path path="shape">
                          <a:fillToRect l="50000" t="-80000" r="50000" b="180000"/>
                        </a:path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196" y="2969303"/>
            <a:ext cx="4662804" cy="348271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60922" y="3101108"/>
            <a:ext cx="52431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0" dirty="0" smtClean="0">
                <a:solidFill>
                  <a:srgbClr val="375E9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действовать при пожаре, когда есть возможность выйти из горящей квартиры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Уходи как можно скорее. Ничего не ищи и не собирай вещи. 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 всех в квартире и соседей о пожаре.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входи в лифт! По лифтовым шахтам быстро распространяются огонь и дым.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помещение задымлено, то пробирайся к выходу на четвереньках или ползком. Держи голову приподнятой на 30 см от пола. В этом пространстве в воздухе наименьшее содержание ядовитых веществ.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Продвигаясь к выходу, плотно закрывай за собой двери. Таким образом ты задержишь распространение огня на 10—15 мин.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очень трудно дышать и слезятся глаза, то накройся мокрой многослойной хлопковой тряпкой.</a:t>
            </a:r>
          </a:p>
          <a:p>
            <a:pPr algn="just"/>
            <a:r>
              <a:rPr lang="ru-RU" sz="1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Вызови пожарную охрану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(тел. 01, сотовый 101).</a:t>
            </a:r>
          </a:p>
          <a:p>
            <a:pPr algn="just"/>
            <a:endParaRPr lang="ru-RU" sz="13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922" y="1181797"/>
            <a:ext cx="93664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0" dirty="0" smtClean="0">
                <a:solidFill>
                  <a:srgbClr val="375E9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действовать при пожаре, если ребенок в горящем здании, а дым и пламя не позволяют выйти наружу</a:t>
            </a:r>
          </a:p>
          <a:p>
            <a:pPr algn="just"/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Плотно закрой входную дверь, а все щели заткни мокрыми полотенцами. Закрой все окна и вентиляционные отверстия в квартире (на кухне, в ванной, в туалете).</a:t>
            </a:r>
          </a:p>
          <a:p>
            <a:pPr algn="just"/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аполни ванную водой. Постоянно смачивай водой двери, полы, особенно в коридоре.</a:t>
            </a:r>
          </a:p>
          <a:p>
            <a:pPr algn="just"/>
            <a:r>
              <a:rPr lang="ru-RU" sz="1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озвони по номеру «01, с сотового </a:t>
            </a:r>
            <a:r>
              <a:rPr lang="ru-RU" sz="1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и укажи адрес пожара, свое местонахождение, сообщи, что вы не можешь выйти из квартиры, так как выход отрезан огнем.</a:t>
            </a:r>
          </a:p>
          <a:p>
            <a:pPr algn="just"/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ез крайней необходимости не открывай окно и не разбивайте его, иначе дым заполнит всю квартиру и нечем будет дышать.</a:t>
            </a:r>
          </a:p>
          <a:p>
            <a:pPr algn="just"/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 квартира с лоджией или балконом, то выйди на них, плотно закрой за собой дверь и встань за простенок. Постарайся привлечь к себе внимание людей на улице. </a:t>
            </a:r>
            <a:r>
              <a:rPr lang="ru-RU" sz="13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Тебя обязательно спасут!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5511" y="6104201"/>
            <a:ext cx="94621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Отойди от горящего дома на безопасное расстояние.</a:t>
            </a:r>
          </a:p>
          <a:p>
            <a:r>
              <a:rPr lang="ru-RU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улице </a:t>
            </a:r>
            <a:r>
              <a:rPr lang="ru-RU" sz="15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прячься, взрослые будут тебя искать и подумают, что ты остался в горящем помещении</a:t>
            </a:r>
            <a:endParaRPr lang="ru-RU" sz="15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1970" y="137803"/>
            <a:ext cx="8422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Главное </a:t>
            </a:r>
            <a:r>
              <a:rPr lang="ru-RU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управление МЧС России </a:t>
            </a:r>
            <a:endParaRPr lang="ru-RU" sz="2400" b="1" dirty="0" smtClean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по </a:t>
            </a:r>
            <a:r>
              <a:rPr lang="ru-RU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Кемеровской </a:t>
            </a:r>
            <a:r>
              <a:rPr lang="ru-RU" sz="2400" b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области - Кузбассу </a:t>
            </a:r>
            <a:r>
              <a:rPr lang="ru-RU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информирует:</a:t>
            </a:r>
            <a:endParaRPr lang="ru-RU" sz="24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91072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586</Words>
  <Application>Microsoft Office PowerPoint</Application>
  <PresentationFormat>Лист A4 (210x297 мм)</PresentationFormat>
  <Paragraphs>43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Документ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Михайлов</cp:lastModifiedBy>
  <cp:revision>28</cp:revision>
  <cp:lastPrinted>2015-05-27T04:56:25Z</cp:lastPrinted>
  <dcterms:created xsi:type="dcterms:W3CDTF">2015-04-21T07:40:26Z</dcterms:created>
  <dcterms:modified xsi:type="dcterms:W3CDTF">2020-09-10T05:04:55Z</dcterms:modified>
</cp:coreProperties>
</file>