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3" r:id="rId3"/>
  </p:sldIdLst>
  <p:sldSz cx="9906000" cy="6858000" type="A4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708" y="10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CB2F6-0ADD-4A32-93BE-CC72D33B35E8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87D8A-8BBB-438E-B0F4-30B054E57A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5856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CB2F6-0ADD-4A32-93BE-CC72D33B35E8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87D8A-8BBB-438E-B0F4-30B054E57A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9950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CB2F6-0ADD-4A32-93BE-CC72D33B35E8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87D8A-8BBB-438E-B0F4-30B054E57A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7701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CB2F6-0ADD-4A32-93BE-CC72D33B35E8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87D8A-8BBB-438E-B0F4-30B054E57A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3202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CB2F6-0ADD-4A32-93BE-CC72D33B35E8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87D8A-8BBB-438E-B0F4-30B054E57A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7498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CB2F6-0ADD-4A32-93BE-CC72D33B35E8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87D8A-8BBB-438E-B0F4-30B054E57A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5419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CB2F6-0ADD-4A32-93BE-CC72D33B35E8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87D8A-8BBB-438E-B0F4-30B054E57A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021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CB2F6-0ADD-4A32-93BE-CC72D33B35E8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87D8A-8BBB-438E-B0F4-30B054E57A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2548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CB2F6-0ADD-4A32-93BE-CC72D33B35E8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87D8A-8BBB-438E-B0F4-30B054E57A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3228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CB2F6-0ADD-4A32-93BE-CC72D33B35E8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87D8A-8BBB-438E-B0F4-30B054E57A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6283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CB2F6-0ADD-4A32-93BE-CC72D33B35E8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87D8A-8BBB-438E-B0F4-30B054E57A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957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CB2F6-0ADD-4A32-93BE-CC72D33B35E8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87D8A-8BBB-438E-B0F4-30B054E57A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435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_________Microsoft_Word_97_2003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jpeg"/><Relationship Id="rId5" Type="http://schemas.openxmlformats.org/officeDocument/2006/relationships/image" Target="../media/image1.emf"/><Relationship Id="rId4" Type="http://schemas.openxmlformats.org/officeDocument/2006/relationships/oleObject" Target="../embeddings/_________Microsoft_Word_97_20032.doc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Народные средства от ожогов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8022" y="4704345"/>
            <a:ext cx="3104367" cy="2153655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7583092"/>
              </p:ext>
            </p:extLst>
          </p:nvPr>
        </p:nvGraphicFramePr>
        <p:xfrm>
          <a:off x="77820" y="79677"/>
          <a:ext cx="1429067" cy="10395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Документ" r:id="rId5" imgW="2445480" imgH="1882800" progId="Word.Document.8">
                  <p:embed/>
                </p:oleObj>
              </mc:Choice>
              <mc:Fallback>
                <p:oleObj name="Документ" r:id="rId5" imgW="2445480" imgH="1882800" progId="Word.Document.8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820" y="79677"/>
                        <a:ext cx="1429067" cy="1039582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FFFFFF"/>
                          </a:gs>
                          <a:gs pos="35001">
                            <a:srgbClr val="FFFFFF"/>
                          </a:gs>
                          <a:gs pos="100000">
                            <a:srgbClr val="FFC000"/>
                          </a:gs>
                        </a:gsLst>
                        <a:path path="shape">
                          <a:fillToRect l="50000" t="-80000" r="50000" b="180000"/>
                        </a:path>
                      </a:gra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8029" y="1292774"/>
            <a:ext cx="3707027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кухне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Никогда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оставляйте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кухне ребенка одного;</a:t>
            </a: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Поверните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ручки кастрюль и сковородок к центральной части плиты, чтобы ребенок не мог их схватить или задеть;</a:t>
            </a: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Объясните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ребенку, как и чем, он может обжечься;</a:t>
            </a: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Храните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вне досягаемости детей: предметы бытовой химии,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алкогольсодержащие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жидкости, острые и режущие предметы, спички, зажигалки, свечки;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Кухонные электроприборы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отключайте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сети сразу же после их использования;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Занавески, тряпки и газеты должны находиться как можно дальше от плиты;</a:t>
            </a: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подходите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 газовой плите, если на вас легкая развевающаяся одежда, и тем более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подпускайте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 плите ребенка в такой одежде.</a:t>
            </a: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36083" y="990555"/>
            <a:ext cx="62386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избежать несчастного случая с ребенком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080961" y="1769810"/>
            <a:ext cx="540079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В комнате</a:t>
            </a:r>
          </a:p>
          <a:p>
            <a:pPr algn="just">
              <a:spcAft>
                <a:spcPts val="0"/>
              </a:spcAft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Держите ребенка подальше от печек, каминов и других источников открытого огня;</a:t>
            </a:r>
          </a:p>
          <a:p>
            <a:pPr algn="just">
              <a:spcAft>
                <a:spcPts val="0"/>
              </a:spcAft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Калориферы разместите так, чтобы ребенок не мог к ним прикоснуться;</a:t>
            </a:r>
          </a:p>
          <a:p>
            <a:pPr algn="just">
              <a:spcAft>
                <a:spcPts val="0"/>
              </a:spcAft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Незанятые удлинители не оставляйте включенными в сеть;</a:t>
            </a:r>
          </a:p>
          <a:p>
            <a:pPr algn="just">
              <a:spcAft>
                <a:spcPts val="0"/>
              </a:spcAft>
            </a:pPr>
            <a:r>
              <a:rPr lang="ru-RU" sz="1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Электророзетки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тройники должны быть с предохранительными пластинами, не позволяющими ребенку засунуть пальчики в их отверстия.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123426" y="3805358"/>
            <a:ext cx="556427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При ожоге</a:t>
            </a:r>
          </a:p>
          <a:p>
            <a:pPr algn="just">
              <a:spcAft>
                <a:spcPts val="0"/>
              </a:spcAft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Как можно скорее погрузите обожженное место в чистую холодную воду;</a:t>
            </a:r>
          </a:p>
          <a:p>
            <a:pPr algn="just">
              <a:spcAft>
                <a:spcPts val="0"/>
              </a:spcAft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Вызовите скорую помощь (телефон 03);</a:t>
            </a:r>
          </a:p>
          <a:p>
            <a:pPr algn="just">
              <a:spcAft>
                <a:spcPts val="0"/>
              </a:spcAft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Если огонь охватил одежду ребенка, накройте его покрывалом, </a:t>
            </a:r>
            <a:r>
              <a:rPr lang="ru-RU" sz="1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кроме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головы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чтобы погасить пламя;</a:t>
            </a:r>
          </a:p>
          <a:p>
            <a:pPr algn="just">
              <a:spcAft>
                <a:spcPts val="0"/>
              </a:spcAft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 в коем случае ничем самостоятельно  не смазывайте место ожога;</a:t>
            </a:r>
          </a:p>
          <a:p>
            <a:pPr algn="just">
              <a:spcAft>
                <a:spcPts val="0"/>
              </a:spcAft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Если к ожогу прилипла одежда, ни в коем случае не пытайтесь ее оторвать</a:t>
            </a:r>
          </a:p>
          <a:p>
            <a:pPr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WordArt 3"/>
          <p:cNvSpPr>
            <a:spLocks noChangeArrowheads="1" noChangeShapeType="1" noTextEdit="1"/>
          </p:cNvSpPr>
          <p:nvPr/>
        </p:nvSpPr>
        <p:spPr bwMode="auto">
          <a:xfrm>
            <a:off x="304800" y="5954236"/>
            <a:ext cx="6278530" cy="74205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ru-RU" sz="1400" i="1" kern="10" spc="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Ваш ребенок не столько слушает вас, сколько на вас смотрит: </a:t>
            </a:r>
          </a:p>
          <a:p>
            <a:pPr algn="ctr" rtl="0">
              <a:buNone/>
            </a:pPr>
            <a:r>
              <a:rPr lang="ru-RU" sz="1400" i="1" kern="10" spc="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 скорее последует вашему примеру, чем  вашему  совету</a:t>
            </a:r>
            <a:endParaRPr lang="ru-RU" sz="1400" i="1" kern="10" spc="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41970" y="137803"/>
            <a:ext cx="84221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      Главное </a:t>
            </a:r>
            <a:r>
              <a:rPr lang="ru-RU" sz="2400" b="1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управление МЧС России </a:t>
            </a:r>
            <a:endParaRPr lang="ru-RU" sz="2400" b="1" dirty="0" smtClean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r>
              <a:rPr lang="ru-RU" sz="24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      по </a:t>
            </a:r>
            <a:r>
              <a:rPr lang="ru-RU" sz="2400" b="1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Кемеровской </a:t>
            </a:r>
            <a:r>
              <a:rPr lang="ru-RU" sz="24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области -Кузбассу информирует:</a:t>
            </a:r>
            <a:endParaRPr lang="ru-RU" sz="2400" b="1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58634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7583092"/>
              </p:ext>
            </p:extLst>
          </p:nvPr>
        </p:nvGraphicFramePr>
        <p:xfrm>
          <a:off x="77820" y="79677"/>
          <a:ext cx="1429067" cy="10395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Документ" r:id="rId4" imgW="2445480" imgH="1882800" progId="Word.Document.8">
                  <p:embed/>
                </p:oleObj>
              </mc:Choice>
              <mc:Fallback>
                <p:oleObj name="Документ" r:id="rId4" imgW="2445480" imgH="1882800" progId="Word.Document.8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820" y="79677"/>
                        <a:ext cx="1429067" cy="1039582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FFFFFF"/>
                          </a:gs>
                          <a:gs pos="35001">
                            <a:srgbClr val="FFFFFF"/>
                          </a:gs>
                          <a:gs pos="100000">
                            <a:srgbClr val="FFC000"/>
                          </a:gs>
                        </a:gsLst>
                        <a:path path="shape">
                          <a:fillToRect l="50000" t="-80000" r="50000" b="180000"/>
                        </a:path>
                      </a:gra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3196" y="2969303"/>
            <a:ext cx="4662804" cy="3482712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160922" y="3101108"/>
            <a:ext cx="5243100" cy="3154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00" b="1" i="0" dirty="0" smtClean="0">
                <a:solidFill>
                  <a:srgbClr val="375E9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Как действовать при пожаре, когда есть возможность выйти из горящей квартиры</a:t>
            </a:r>
          </a:p>
          <a:p>
            <a:pPr algn="just"/>
            <a:r>
              <a:rPr lang="ru-RU" sz="13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Уходи как можно скорее. Ничего не ищи и не собирай вещи. </a:t>
            </a:r>
          </a:p>
          <a:p>
            <a:pPr algn="just"/>
            <a:r>
              <a:rPr lang="ru-RU" sz="13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Предупреди всех в квартире и соседей о пожаре.</a:t>
            </a:r>
          </a:p>
          <a:p>
            <a:pPr algn="just"/>
            <a:r>
              <a:rPr lang="ru-RU" sz="13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 входи в лифт! По лифтовым шахтам быстро распространяются огонь и дым.</a:t>
            </a:r>
          </a:p>
          <a:p>
            <a:pPr algn="just"/>
            <a:r>
              <a:rPr lang="ru-RU" sz="13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Если помещение задымлено, то пробирайся к выходу на четвереньках или ползком. Держи голову приподнятой на 30 см от пола. В этом пространстве в воздухе наименьшее содержание ядовитых веществ.</a:t>
            </a:r>
          </a:p>
          <a:p>
            <a:pPr algn="just"/>
            <a:r>
              <a:rPr lang="ru-RU" sz="13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Продвигаясь к выходу, плотно закрывай за собой двери. Таким образом ты задержишь распространение огня на 10—15 мин.</a:t>
            </a:r>
          </a:p>
          <a:p>
            <a:pPr algn="just"/>
            <a:r>
              <a:rPr lang="ru-RU" sz="13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Если очень трудно дышать и слезятся глаза, то накройся мокрой многослойной хлопковой тряпкой.</a:t>
            </a:r>
          </a:p>
          <a:p>
            <a:pPr algn="just"/>
            <a:r>
              <a:rPr lang="ru-RU" sz="13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Вызови пожарную охрану </a:t>
            </a:r>
            <a:r>
              <a:rPr lang="ru-RU" sz="1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(тел. 01, сотовый 101).</a:t>
            </a:r>
          </a:p>
          <a:p>
            <a:pPr algn="just"/>
            <a:endParaRPr lang="ru-RU" sz="1300" b="0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0922" y="1181797"/>
            <a:ext cx="9366420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00" b="1" i="0" dirty="0" smtClean="0">
                <a:solidFill>
                  <a:srgbClr val="375E9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Как действовать при пожаре, если ребенок в горящем здании, а дым и пламя не позволяют выйти наружу</a:t>
            </a:r>
          </a:p>
          <a:p>
            <a:pPr algn="just"/>
            <a:r>
              <a:rPr lang="ru-RU" sz="13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Плотно закрой входную дверь, а все щели заткни мокрыми полотенцами. Закрой все окна и вентиляционные отверстия в квартире (на кухне, в ванной, в туалете).</a:t>
            </a:r>
          </a:p>
          <a:p>
            <a:pPr algn="just"/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3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аполни ванную водой. Постоянно смачивай водой двери, полы, особенно в коридоре.</a:t>
            </a:r>
          </a:p>
          <a:p>
            <a:pPr algn="just"/>
            <a:r>
              <a:rPr lang="ru-RU" sz="13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3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озвони по номеру «01, с сотового </a:t>
            </a:r>
            <a:r>
              <a:rPr lang="ru-RU" sz="13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101</a:t>
            </a:r>
            <a:r>
              <a:rPr lang="ru-RU" sz="13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и укажи адрес пожара, свое местонахождение, сообщи, что вы не можешь выйти из квартиры, так как выход отрезан огнем.</a:t>
            </a:r>
          </a:p>
          <a:p>
            <a:pPr algn="just"/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13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ез крайней необходимости не открывай окно и не разбивайте его, иначе дым заполнит всю квартиру и нечем будет дышать.</a:t>
            </a:r>
          </a:p>
          <a:p>
            <a:pPr algn="just"/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3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сли квартира с лоджией или балконом, то выйди на них, плотно закрой за собой дверь и встань за простенок. Постарайся привлечь к себе внимание людей на улице. </a:t>
            </a:r>
            <a:r>
              <a:rPr lang="ru-RU" sz="1300" b="1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Тебя обязательно спасут!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25511" y="6104201"/>
            <a:ext cx="946218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00" b="1" i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Отойди от горящего дома на безопасное расстояние.</a:t>
            </a:r>
          </a:p>
          <a:p>
            <a:r>
              <a:rPr lang="ru-RU" sz="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улице </a:t>
            </a:r>
            <a:r>
              <a:rPr lang="ru-RU" sz="1500" b="1" i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 прячься, взрослые будут тебя искать и подумают, что ты остался в горящем помещении</a:t>
            </a:r>
            <a:endParaRPr lang="ru-RU" sz="1500" b="1" i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41970" y="137803"/>
            <a:ext cx="84221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      Главное </a:t>
            </a:r>
            <a:r>
              <a:rPr lang="ru-RU" sz="2400" b="1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управление МЧС России </a:t>
            </a:r>
            <a:endParaRPr lang="ru-RU" sz="2400" b="1" dirty="0" smtClean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r>
              <a:rPr lang="ru-RU" sz="24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      по </a:t>
            </a:r>
            <a:r>
              <a:rPr lang="ru-RU" sz="2400" b="1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Кемеровской </a:t>
            </a:r>
            <a:r>
              <a:rPr lang="ru-RU" sz="2400" b="1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области - Кузбассу </a:t>
            </a:r>
            <a:r>
              <a:rPr lang="ru-RU" sz="24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информирует:</a:t>
            </a:r>
            <a:endParaRPr lang="ru-RU" sz="2400" b="1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591072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312</TotalTime>
  <Words>586</Words>
  <Application>Microsoft Office PowerPoint</Application>
  <PresentationFormat>Лист A4 (210x297 мм)</PresentationFormat>
  <Paragraphs>43</Paragraphs>
  <Slides>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Тема Office</vt:lpstr>
      <vt:lpstr>Документ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Михайлов</cp:lastModifiedBy>
  <cp:revision>28</cp:revision>
  <cp:lastPrinted>2015-05-27T04:56:25Z</cp:lastPrinted>
  <dcterms:created xsi:type="dcterms:W3CDTF">2015-04-21T07:40:26Z</dcterms:created>
  <dcterms:modified xsi:type="dcterms:W3CDTF">2020-09-10T05:04:55Z</dcterms:modified>
</cp:coreProperties>
</file>